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AD75C-680A-40CB-9C78-1390D835A06E}" type="datetimeFigureOut">
              <a:rPr lang="en-US" smtClean="0"/>
              <a:t>8/20/2009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E5802-F34C-4E92-9818-AF7D18B6DF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NYOCAXB1GMMCAJSS9XGCAUD0UWVCARM70VRCAXPLDT2CARYLI03CA2VOWOFCAGMOL0DCAGVGNL3CADR8ZI9CA0MF618CAF906DICA3TLHHFCATL3D3MCALAKGKDCA3VLIN2CAIJI72DCA60VSUACANXGM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0600"/>
            <a:ext cx="7162800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5" name="Picture 4" descr="6TP0CALK6L0KCA8VOSFYCA4B7Q8KCA0ZILOECAY8FWT1CA4GDFSMCA85SLUNCAAM6H1KCA6M6TD6CAJNZZOOCAFRZ5I1CAVHC8H0CAJBSI2NCAJDI3HKCA3GMAWPCA28N9XHCAKWIJSHCAPR22LCCAHPSKT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914400"/>
            <a:ext cx="22479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  <p:pic>
        <p:nvPicPr>
          <p:cNvPr id="6" name="Picture 5" descr="OUGKCA3R8YSFCAYH55GZCAO5FSKPCA46ZLOZCAQ3DQNXCABUUE9YCAE05KLDCAJU29F4CAKS4DMECAKQ952JCAW6DEGVCAKW3M0NCA7PRIU1CA3LO3ADCAHZTEZ8CADALK0FCA0QC0OUCA041NH1CALWAVS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533400"/>
            <a:ext cx="2590800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7" name="Picture 6" descr="paisaj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343400"/>
            <a:ext cx="2438400" cy="201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8" name="Picture 7" descr="L6ZMCAVCA78JCA5HF3WKCAWK1PYYCAUK4MSZCAH2JI1ECAFZOFT3CA1LZXK0CAKO4V3ECAJ3XMHFCAKWCXEJCACESEVQCADCWORBCAM2O212CA1NTT9FCA1OTBTDCAN7VJYTCAUCE33KCAI0X8V8CAG4GHL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4419600"/>
            <a:ext cx="2209800" cy="183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lab220</dc:creator>
  <cp:lastModifiedBy>lab220</cp:lastModifiedBy>
  <cp:revision>1</cp:revision>
  <dcterms:created xsi:type="dcterms:W3CDTF">2009-08-21T02:27:54Z</dcterms:created>
  <dcterms:modified xsi:type="dcterms:W3CDTF">2009-08-21T02:31:40Z</dcterms:modified>
</cp:coreProperties>
</file>